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4" r:id="rId21"/>
    <p:sldId id="275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>
        <p:scale>
          <a:sx n="93" d="100"/>
          <a:sy n="93" d="100"/>
        </p:scale>
        <p:origin x="-504" y="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kruglie_stoli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pandia.ru/text/category/kadri_v_pedagogike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65618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Актуальные направления развития системы образования саратовской области: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2014-2015 учебный год»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6400800" cy="17526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Социальное партнёрство дошкольной образовательной организации 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окружающего сообщества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42435" y="2064072"/>
            <a:ext cx="2661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НАПРАВЛЕНИЕ: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4365104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МБДОУ «Детский сад с. Большая Гусиха базарно-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Карабулакского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муниципального района Саратовской области»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Быкова Л.Н., воспитатель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46698" y="6156558"/>
            <a:ext cx="653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2015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41763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сотрудничества педагогов и родителей: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21" y="2420888"/>
            <a:ext cx="82809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>·</a:t>
            </a:r>
            <a:r>
              <a:rPr lang="ru-RU" dirty="0"/>
              <a:t>  Организация системного обучения родителей воспитанию детей и навыкам жизни в семье,</a:t>
            </a:r>
          </a:p>
          <a:p>
            <a:pPr fontAlgn="base"/>
            <a:r>
              <a:rPr lang="ru-RU" dirty="0"/>
              <a:t>·  Сочетание спонтанных, неформальных и организованных официальных консультаций,</a:t>
            </a:r>
          </a:p>
          <a:p>
            <a:pPr fontAlgn="base"/>
            <a:r>
              <a:rPr lang="ru-RU" dirty="0"/>
              <a:t>·  Разработка инструктажей и рекомендаций по вопросам воспитания детей через оформление специальных стендов для родителей,</a:t>
            </a:r>
          </a:p>
          <a:p>
            <a:pPr fontAlgn="base"/>
            <a:r>
              <a:rPr lang="ru-RU" dirty="0"/>
              <a:t>·  Оказание педагогической помощи, поддержки родителям через разнообразные формы и методы воздействия,</a:t>
            </a:r>
          </a:p>
          <a:p>
            <a:pPr fontAlgn="base"/>
            <a:r>
              <a:rPr lang="ru-RU" dirty="0"/>
              <a:t>·  Накопление знаний и навыков по выполнению родительских функций по воспитанию детей,</a:t>
            </a:r>
          </a:p>
          <a:p>
            <a:pPr fontAlgn="base"/>
            <a:r>
              <a:rPr lang="ru-RU" dirty="0"/>
              <a:t>·  Развитие умения правильного поведения в определенных ситуациях с пользой для всей семьи,</a:t>
            </a:r>
          </a:p>
          <a:p>
            <a:pPr fontAlgn="base"/>
            <a:r>
              <a:rPr lang="ru-RU" dirty="0"/>
              <a:t>·  Эмоциональная поддержка родителей, обмен опытом в воспитании детей.</a:t>
            </a:r>
          </a:p>
        </p:txBody>
      </p:sp>
    </p:spTree>
    <p:extLst>
      <p:ext uri="{BB962C8B-B14F-4D97-AF65-F5344CB8AC3E}">
        <p14:creationId xmlns:p14="http://schemas.microsoft.com/office/powerpoint/2010/main" val="210063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успешности социального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партнерства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7390" y="2166071"/>
            <a:ext cx="4528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отчетность, подведение итогов, поощрение.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697600"/>
            <a:ext cx="705678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Информирование родителей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результатах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деятельности: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5499" y="2708920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социальной защите поддержке семьи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37390" y="3212976"/>
            <a:ext cx="59670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обследования материально – бытовых условий семьи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37390" y="3671491"/>
            <a:ext cx="52469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документов на льготы за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содержание ребенка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ДОУ,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предоставление компенсации по родительской плате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2202" y="5048309"/>
            <a:ext cx="7512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родителей в единое образовательное пространство «Детский сад – семья»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37390" y="5703314"/>
            <a:ext cx="5823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родительские собрания,  дни открытых дверей</a:t>
            </a:r>
          </a:p>
        </p:txBody>
      </p:sp>
    </p:spTree>
    <p:extLst>
      <p:ext uri="{BB962C8B-B14F-4D97-AF65-F5344CB8AC3E}">
        <p14:creationId xmlns:p14="http://schemas.microsoft.com/office/powerpoint/2010/main" val="25498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родителей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досуговых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мероприятиях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45797" y="1700808"/>
            <a:ext cx="73088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праздниках</a:t>
            </a: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выставках</a:t>
            </a:r>
          </a:p>
          <a:p>
            <a:pPr marL="342900" indent="-342900" fontAlgn="base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оказывают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помощь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благоустройстве детского сада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ремонт, обновление развивающей среды).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73016"/>
            <a:ext cx="3883252" cy="2661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4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56297"/>
            <a:ext cx="8445624" cy="157504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«ООШ с. Большая Гусиха»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4025" y="2051556"/>
            <a:ext cx="2395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преемственных связей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0180" y="2536665"/>
            <a:ext cx="2028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экскурсии в школу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1152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Совместное участие первоклассников и детей подготовительной группы в праздниках и развлечениях, играх и эстафетах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091164"/>
            <a:ext cx="2731008" cy="204825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06" y="4453128"/>
            <a:ext cx="2731008" cy="204825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453128"/>
            <a:ext cx="2731008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28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Организационно-содержательные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аспекты взаимодействия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детского 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сада со школой и семьёй:</a:t>
            </a:r>
            <a:b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420888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педагогические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советы, методические объединения, семинары,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 tooltip="Круглые столы"/>
              </a:rPr>
              <a:t>круглые столы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педагогов ДОУ,</a:t>
            </a:r>
          </a:p>
          <a:p>
            <a:pPr fontAlgn="base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совместное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школой комплектование 1-х классов из выпускников МБДОУ и проведение диагностики по определению готовности детей к школе;</a:t>
            </a:r>
          </a:p>
          <a:p>
            <a:pPr fontAlgn="base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встречи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с будущими учителями;</a:t>
            </a:r>
          </a:p>
          <a:p>
            <a:pPr fontAlgn="base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анкетирование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интервьюирование родителей с целью изучения самочувствия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семьи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преддверии школьной жизни ребёнка и период адаптации к школе;</a:t>
            </a:r>
          </a:p>
          <a:p>
            <a:pPr fontAlgn="base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игровые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тренинги и практикумы для родителей детей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предшкольного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возраста.</a:t>
            </a:r>
          </a:p>
        </p:txBody>
      </p:sp>
    </p:spTree>
    <p:extLst>
      <p:ext uri="{BB962C8B-B14F-4D97-AF65-F5344CB8AC3E}">
        <p14:creationId xmlns:p14="http://schemas.microsoft.com/office/powerpoint/2010/main" val="194903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с районным отделом 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180" y="1916832"/>
            <a:ext cx="7722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Прохождение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аттестации, лицензирования и аккредитации;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квалификации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 tooltip="Кадры в педагогике"/>
              </a:rPr>
              <a:t>педагогических кадров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Получение нормативно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правовой документации;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в совещаниях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семинарах, конференциях, круглых столах;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обмен опытом работы.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440578"/>
            <a:ext cx="74888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РОО обеспечивает финансирование,  методическое руководство работой ДОУ, организует участие ДОУ в методической работе с детскими садами района, оказывает методическую помощь, контроль за исполнением работы, обобщает и распространяет передовой педагогический опыт.</a:t>
            </a:r>
          </a:p>
        </p:txBody>
      </p:sp>
    </p:spTree>
    <p:extLst>
      <p:ext uri="{BB962C8B-B14F-4D97-AF65-F5344CB8AC3E}">
        <p14:creationId xmlns:p14="http://schemas.microsoft.com/office/powerpoint/2010/main" val="23098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b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4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ФАПом</a:t>
            </a:r>
            <a:r>
              <a:rPr lang="ru-RU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с. Большая </a:t>
            </a: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Гусиха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27615" y="198884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физической нагрузки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занятиях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2708920"/>
            <a:ext cx="3070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Ведение журналов здоровья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49080"/>
            <a:ext cx="2731008" cy="20482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146867"/>
            <a:ext cx="2731008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сельским домом культуры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6469" y="4256129"/>
            <a:ext cx="42434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 детского сада принимают активное участие в подготовке и проведении игровых праздничных программ «Праздник русской березки», «Проводы русской зимы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46783" y="1696106"/>
            <a:ext cx="4464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развлечения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кукольные спектакли,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проведении новогодних утренников и игровых программ для  детей  детского сада и их родителей.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12792"/>
            <a:ext cx="2731008" cy="2048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61048"/>
            <a:ext cx="2731008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7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сельским домом культуры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206605"/>
            <a:ext cx="71528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выступают на сцене Дома культуры с музыкальными номерами в праздничных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концертах.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01008"/>
            <a:ext cx="2731008" cy="2048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73016"/>
            <a:ext cx="2731008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17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Сотрудничество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сельской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библиотекой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70080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 целью духовного, творческого и познавательного развития детей, возрождения традиций семейного чтения в различных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: беседа-диалог, литературная игра, обзор периодики для малышей, час истории.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80928"/>
            <a:ext cx="2731008" cy="20482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98074"/>
            <a:ext cx="2731008" cy="204825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95484"/>
            <a:ext cx="2731008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68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Социальное партнерство</a:t>
            </a:r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инструмент, с помощью которого, представители различных субъектов, имеющих специфические интересы, организуют совместную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179425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государственными структурами</a:t>
            </a:r>
            <a:endParaRPr lang="ru-RU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6036" y="2101050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административно - хозяйственных проблем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75310" y="2852936"/>
            <a:ext cx="36966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совершенствовать материально-техническую базу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3604374"/>
            <a:ext cx="3380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Благоустраивать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помещения и территорию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437111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внебюджетных средств на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 через спонсорство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6036" y="5586035"/>
            <a:ext cx="3585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престижа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учреждения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637583"/>
            <a:ext cx="3439882" cy="2579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Обладание детьми социальными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умениями 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навыками: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953598"/>
            <a:ext cx="6680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Умение устанавливать </a:t>
            </a:r>
            <a:r>
              <a:rPr lang="ru-RU" dirty="0"/>
              <a:t>и поддерживать контакты с социумом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57147" y="2420888"/>
            <a:ext cx="2587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 действовать </a:t>
            </a:r>
            <a:r>
              <a:rPr lang="ru-RU" dirty="0"/>
              <a:t>в команде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824748"/>
            <a:ext cx="62447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правильно </a:t>
            </a:r>
            <a:r>
              <a:rPr lang="ru-RU" dirty="0"/>
              <a:t>строить отношения с другими людьми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223043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 проявлять </a:t>
            </a:r>
            <a:r>
              <a:rPr lang="ru-RU" dirty="0"/>
              <a:t>уважение к своим сверстникам и взрослым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3592375"/>
            <a:ext cx="3914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 разрешать </a:t>
            </a:r>
            <a:r>
              <a:rPr lang="ru-RU" dirty="0"/>
              <a:t>возникающие конфликты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173" y="4170162"/>
            <a:ext cx="3672408" cy="244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7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2583160"/>
          </a:xfrm>
        </p:spPr>
        <p:txBody>
          <a:bodyPr>
            <a:normAutofit fontScale="90000"/>
          </a:bodyPr>
          <a:lstStyle/>
          <a:p>
            <a:r>
              <a:rPr lang="ru-RU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Детство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период жизни, когда происходит развитие личности, становление человека как полноценного члена общества</a:t>
            </a:r>
            <a:r>
              <a:rPr lang="ru-RU" dirty="0"/>
              <a:t>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97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8229600" cy="1863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Один из важнейших путей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повышения качества дошкольного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2780928"/>
            <a:ext cx="59950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взаимодействие 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детского 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сада с 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социумом.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59" y="1772816"/>
            <a:ext cx="13889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/>
              <a:t>-</a:t>
            </a:r>
            <a:endParaRPr lang="ru-RU" sz="88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3" y="4262649"/>
            <a:ext cx="3024337" cy="237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62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Пути повышения качества дошкольного образования: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997839"/>
            <a:ext cx="7776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  <a:r>
              <a:rPr lang="ru-RU" sz="2400" dirty="0" smtClean="0"/>
              <a:t>-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духовное развитие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обогащение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личности ребенка с первых лет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жизни 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совершенствование конструктивного взаимоотношения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с родителями,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строящегося на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идее социального 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партнерства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рост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профессионального мастерства всех специалистов детского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сад</a:t>
            </a:r>
            <a:r>
              <a:rPr lang="ru-RU" sz="2400" dirty="0" smtClean="0"/>
              <a:t>а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повышение статуса учреждения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взаимосвязь взрослых с детьми.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1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84784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—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учета запросов общественности,</a:t>
            </a:r>
          </a:p>
          <a:p>
            <a:r>
              <a:rPr lang="ru-RU" sz="2400" dirty="0"/>
              <a:t>—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принятия политики детского сада социумом,</a:t>
            </a:r>
          </a:p>
          <a:p>
            <a:r>
              <a:rPr lang="ru-RU" sz="2400" dirty="0"/>
              <a:t>—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сохранения имиджа учреждения в обществе,</a:t>
            </a:r>
          </a:p>
          <a:p>
            <a:r>
              <a:rPr lang="ru-RU" sz="2400" dirty="0"/>
              <a:t>—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установления коммуникаций между детским садом и социумом.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77072"/>
            <a:ext cx="2731008" cy="2048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077072"/>
            <a:ext cx="2731008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Предметом взаимодействия и сотрудничества является ребенок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91683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Внешние связи и взаимоотношения в нашем детском саду строятся с учетом интересов детей, родителей и педагогов.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149" y="3573016"/>
            <a:ext cx="3707675" cy="278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 </a:t>
            </a:r>
            <a:r>
              <a:rPr lang="ru-RU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Социальными партнерами в воспитании и развитии детей стали:</a:t>
            </a:r>
            <a:r>
              <a:rPr lang="ru-RU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Родители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МБОУ «ООШ с.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Б.Гусиха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МБУК «Базарно-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Карабулакская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межпоселенческая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центральная библиотека»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Большегусихинская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сельская библиотека – филиал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ФАП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с. Большая Гусиха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МБУК «КДЦ –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Липовского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Большегусихинский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СДК»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Липовского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МО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РОО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Спонсоры </a:t>
            </a:r>
            <a:endParaRPr lang="ru-RU" sz="2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9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610854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Стратегии </a:t>
            </a:r>
            <a:r>
              <a:rPr lang="ru-RU" sz="4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развития учреждения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6521" y="1916832"/>
            <a:ext cx="7944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повышения ответственности родителей за благополучное полноценное развитие и воспитание детей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0744" y="2780928"/>
            <a:ext cx="7944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осознанием родителями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самооценки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дошкольного детства как фундамента для всей последующей жизни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5196" y="3717032"/>
            <a:ext cx="76245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поиск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эффективных методов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решению проблем в развитии детей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80966" y="4293096"/>
            <a:ext cx="82089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интерес родителей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проектировании деятельности образовательного учреждения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4" y="4869160"/>
            <a:ext cx="82503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-образовательный процесс как равноправных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равноответственных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партнеров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4" y="5835827"/>
            <a:ext cx="5200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Привлечение родителей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органы самоуправлен</a:t>
            </a:r>
            <a:r>
              <a:rPr lang="ru-RU" dirty="0"/>
              <a:t>ия</a:t>
            </a:r>
          </a:p>
        </p:txBody>
      </p:sp>
    </p:spTree>
    <p:extLst>
      <p:ext uri="{BB962C8B-B14F-4D97-AF65-F5344CB8AC3E}">
        <p14:creationId xmlns:p14="http://schemas.microsoft.com/office/powerpoint/2010/main" val="41304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Связь с родительским комитетом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Детский сад работает в тесном контакте с родительским комитетом, задачами которого являются:</a:t>
            </a:r>
          </a:p>
          <a:p>
            <a:pPr fontAlgn="base">
              <a:lnSpc>
                <a:spcPct val="150000"/>
              </a:lnSpc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· 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 Изучение социума;</a:t>
            </a:r>
          </a:p>
          <a:p>
            <a:pPr fontAlgn="base"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·  Выявление неблагополучных семей;</a:t>
            </a:r>
          </a:p>
          <a:p>
            <a:pPr fontAlgn="base"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·  Посещение семей на дому;</a:t>
            </a:r>
          </a:p>
          <a:p>
            <a:pPr fontAlgn="base">
              <a:lnSpc>
                <a:spcPct val="150000"/>
              </a:lnSpc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·  Индивидуальные беседы с родителями по необходимости.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45" y="4335098"/>
            <a:ext cx="3226263" cy="22794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374113"/>
            <a:ext cx="3197951" cy="21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9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600</Words>
  <Application>Microsoft Office PowerPoint</Application>
  <PresentationFormat>Экран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Актуальные направления развития системы образования саратовской области:  задачи на 2014-2015 учебный год»</vt:lpstr>
      <vt:lpstr>Социальное партнерство - это инструмент, с помощью которого, представители различных субъектов, имеющих специфические интересы, организуют совместную деятельность</vt:lpstr>
      <vt:lpstr>Один из важнейших путей повышения качества дошкольного образования</vt:lpstr>
      <vt:lpstr>Пути повышения качества дошкольного образования: </vt:lpstr>
      <vt:lpstr>Принципы взаимодействия</vt:lpstr>
      <vt:lpstr>Предметом взаимодействия и сотрудничества является ребенок</vt:lpstr>
      <vt:lpstr> Социальными партнерами в воспитании и развитии детей стали: </vt:lpstr>
      <vt:lpstr>Стратегии развития учреждения  </vt:lpstr>
      <vt:lpstr>Связь с родительским комитетом</vt:lpstr>
      <vt:lpstr>Система сотрудничества педагогов и родителей: </vt:lpstr>
      <vt:lpstr>Условие успешности социального партнерства </vt:lpstr>
      <vt:lpstr>Участие родителей в  досуговых мероприятиях</vt:lpstr>
      <vt:lpstr>Сотрудничество  с МБОУ «ООШ с. Большая Гусиха»</vt:lpstr>
      <vt:lpstr> Организационно-содержательные аспекты взаимодействия  детского сада со школой и семьёй: </vt:lpstr>
      <vt:lpstr>Взаимодействие с районным отделом образования</vt:lpstr>
      <vt:lpstr>Сотрудничество  с ФАПом с. Большая Гусиха</vt:lpstr>
      <vt:lpstr>Сотрудничество  с сельским домом культуры</vt:lpstr>
      <vt:lpstr>Сотрудничество  с сельским домом культуры</vt:lpstr>
      <vt:lpstr>Сотрудничество  с сельской библиотекой</vt:lpstr>
      <vt:lpstr>Взаимодействие  с государственными структурами</vt:lpstr>
      <vt:lpstr>Обладание детьми социальными умениями и навыками:</vt:lpstr>
      <vt:lpstr>Детство – период жизни, когда происходит развитие личности, становление человека как полноценного члена общества.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направления развития системы образования саратовской области: задачи на 2014-2015 учебный год»</dc:title>
  <dc:creator>Sergey</dc:creator>
  <cp:lastModifiedBy>Ivanova</cp:lastModifiedBy>
  <cp:revision>22</cp:revision>
  <dcterms:created xsi:type="dcterms:W3CDTF">2015-08-14T11:12:17Z</dcterms:created>
  <dcterms:modified xsi:type="dcterms:W3CDTF">2016-03-03T19:36:53Z</dcterms:modified>
</cp:coreProperties>
</file>