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80" r:id="rId19"/>
    <p:sldId id="273" r:id="rId20"/>
    <p:sldId id="274" r:id="rId21"/>
    <p:sldId id="275" r:id="rId22"/>
    <p:sldId id="279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971" autoAdjust="0"/>
    <p:restoredTop sz="94660"/>
  </p:normalViewPr>
  <p:slideViewPr>
    <p:cSldViewPr>
      <p:cViewPr>
        <p:scale>
          <a:sx n="93" d="100"/>
          <a:sy n="93" d="100"/>
        </p:scale>
        <p:origin x="-504" y="109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03.03.2016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jp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http://pandia.ru/text/category/kruglie_stoli/" TargetMode="Externa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://pandia.ru/text/category/kadri_v_pedagogike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7.jp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332656"/>
            <a:ext cx="7772400" cy="1656184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Актуальные направления развития системы образования саратовской области: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задачи на </a:t>
            </a:r>
            <a:r>
              <a:rPr lang="ru-RU" sz="28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2014-2015 учебный год»</a:t>
            </a:r>
            <a:endParaRPr lang="ru-RU" sz="2800" b="1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15616" y="2564904"/>
            <a:ext cx="6400800" cy="1752600"/>
          </a:xfrm>
        </p:spPr>
        <p:txBody>
          <a:bodyPr>
            <a:noAutofit/>
          </a:bodyPr>
          <a:lstStyle/>
          <a:p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Социальное партнёрство дошкольной образовательной организации 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 </a:t>
            </a:r>
            <a:r>
              <a:rPr lang="ru-RU" sz="28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окружающего сообщества</a:t>
            </a:r>
            <a:endParaRPr lang="ru-RU" sz="2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42435" y="2064072"/>
            <a:ext cx="26618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НАПРАВЛЕНИЕ:</a:t>
            </a:r>
            <a:endParaRPr lang="ru-RU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91880" y="4365104"/>
            <a:ext cx="496855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МБДОУ «Детский сад с. Большая Гусиха базарно-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Карабулакского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муниципального района Саратовской области»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Быкова Л.Н., воспитатель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846698" y="6156558"/>
            <a:ext cx="6532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tx2">
                    <a:lumMod val="50000"/>
                  </a:schemeClr>
                </a:solidFill>
              </a:rPr>
              <a:t>2015</a:t>
            </a:r>
            <a:endParaRPr lang="ru-RU" b="1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5676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836712"/>
            <a:ext cx="8229600" cy="4464496"/>
          </a:xfrm>
        </p:spPr>
        <p:txBody>
          <a:bodyPr>
            <a:normAutofit fontScale="90000"/>
          </a:bodyPr>
          <a:lstStyle/>
          <a:p>
            <a:r>
              <a:rPr lang="ru-RU" sz="4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Социальное партнерство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это инструмент, с помощью которого, представители различных субъектов, имеющих специфические интересы, организуют совместную деятельность</a:t>
            </a:r>
          </a:p>
        </p:txBody>
      </p:sp>
    </p:spTree>
    <p:extLst>
      <p:ext uri="{BB962C8B-B14F-4D97-AF65-F5344CB8AC3E}">
        <p14:creationId xmlns:p14="http://schemas.microsoft.com/office/powerpoint/2010/main" val="1794250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692696"/>
            <a:ext cx="8229600" cy="186308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Один из важнейших путей </a:t>
            </a:r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повышения качества дошкольного образования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763688" y="2780928"/>
            <a:ext cx="5995039" cy="132343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</a:p>
          <a:p>
            <a:pPr algn="ctr"/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детского </a:t>
            </a:r>
            <a:r>
              <a:rPr lang="ru-RU" sz="4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сада с </a:t>
            </a:r>
            <a:r>
              <a:rPr lang="ru-RU" sz="40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социумом.</a:t>
            </a:r>
            <a:endParaRPr lang="ru-RU" sz="40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211959" y="1772816"/>
            <a:ext cx="138897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/>
              <a:t>-</a:t>
            </a:r>
            <a:endParaRPr lang="ru-RU" sz="8800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3" y="4262649"/>
            <a:ext cx="3024337" cy="23776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27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76672"/>
            <a:ext cx="822960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Пути повышения качества дошкольного образования: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1997839"/>
            <a:ext cx="777686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 </a:t>
            </a:r>
            <a:r>
              <a:rPr lang="ru-RU" sz="2400" dirty="0" smtClean="0"/>
              <a:t>- 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духовное развитие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и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обогащение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личности ребенка с первых лет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жизни </a:t>
            </a:r>
          </a:p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совершенствование конструктивного взаимоотношения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с родителями,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строящегося на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идее социального </a:t>
            </a: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партнерства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 </a:t>
            </a:r>
            <a:endParaRPr lang="ru-RU" sz="2400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рост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профессионального мастерства всех специалистов детского </a:t>
            </a: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сад</a:t>
            </a:r>
            <a:r>
              <a:rPr lang="ru-RU" sz="2400" dirty="0" smtClean="0"/>
              <a:t>а</a:t>
            </a:r>
          </a:p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accent3">
                    <a:lumMod val="50000"/>
                  </a:schemeClr>
                </a:solidFill>
              </a:rPr>
              <a:t>повышение статуса учреждения</a:t>
            </a:r>
          </a:p>
          <a:p>
            <a:pPr marL="285750" indent="-285750">
              <a:buFontTx/>
              <a:buChar char="-"/>
            </a:pPr>
            <a:r>
              <a:rPr lang="ru-RU" sz="2400" dirty="0" smtClean="0">
                <a:solidFill>
                  <a:schemeClr val="tx2">
                    <a:lumMod val="50000"/>
                  </a:schemeClr>
                </a:solidFill>
              </a:rPr>
              <a:t>взаимосвязь взрослых с детьми.</a:t>
            </a:r>
            <a:endParaRPr lang="ru-RU" sz="2400" dirty="0">
              <a:solidFill>
                <a:schemeClr val="tx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2179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Принципы взаимодействия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115616" y="1484784"/>
            <a:ext cx="72008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—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</a:rPr>
              <a:t>учета запросов общественности,</a:t>
            </a:r>
          </a:p>
          <a:p>
            <a:r>
              <a:rPr lang="ru-RU" sz="2400" dirty="0"/>
              <a:t>—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принятия политики детского сада социумом,</a:t>
            </a:r>
          </a:p>
          <a:p>
            <a:r>
              <a:rPr lang="ru-RU" sz="2400" dirty="0"/>
              <a:t>— </a:t>
            </a:r>
            <a:r>
              <a:rPr lang="ru-RU" sz="2400" dirty="0">
                <a:solidFill>
                  <a:schemeClr val="tx2">
                    <a:lumMod val="50000"/>
                  </a:schemeClr>
                </a:solidFill>
              </a:rPr>
              <a:t>сохранения имиджа учреждения в обществе,</a:t>
            </a:r>
          </a:p>
          <a:p>
            <a:r>
              <a:rPr lang="ru-RU" sz="2400" dirty="0"/>
              <a:t>— </a:t>
            </a:r>
            <a:r>
              <a:rPr lang="ru-RU" sz="2400" dirty="0">
                <a:solidFill>
                  <a:schemeClr val="accent3">
                    <a:lumMod val="50000"/>
                  </a:schemeClr>
                </a:solidFill>
              </a:rPr>
              <a:t>установления коммуникаций между детским садом и социумом.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077072"/>
            <a:ext cx="2731008" cy="2048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077072"/>
            <a:ext cx="2731008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65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Предметом взаимодействия и сотрудничества является ребенок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916832"/>
            <a:ext cx="792088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Внешние связи и взаимоотношения в нашем детском саду строятся с учетом интересов детей, родителей и педагогов.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5149" y="3573016"/>
            <a:ext cx="3707675" cy="2780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911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29600" cy="2232248"/>
          </a:xfrm>
        </p:spPr>
        <p:txBody>
          <a:bodyPr>
            <a:normAutofit fontScale="90000"/>
          </a:bodyPr>
          <a:lstStyle/>
          <a:p>
            <a:r>
              <a:rPr lang="ru-RU" b="1" i="1" dirty="0"/>
              <a:t> </a:t>
            </a: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Социальными партнерами в воспитании и развитии детей стали:</a:t>
            </a:r>
            <a:r>
              <a:rPr lang="ru-RU" sz="4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4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49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276872"/>
            <a:ext cx="806489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Родители </a:t>
            </a:r>
            <a:endParaRPr lang="ru-RU" sz="2400" dirty="0">
              <a:solidFill>
                <a:schemeClr val="tx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МБОУ «ООШ с.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Б.Гусиха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МБУК «Базарно-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Карабулакская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межпоселенческая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центральная библиотека» </a:t>
            </a:r>
            <a:r>
              <a:rPr lang="ru-RU" sz="2400" b="1" dirty="0" err="1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Большегусихинская</a:t>
            </a: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сельская библиотека – филиал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ФАП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с. Большая Гусиха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МБУК «КДЦ –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Липовского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Большегусихинский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СДК»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Администрация </a:t>
            </a:r>
            <a:r>
              <a:rPr lang="ru-RU" sz="2400" b="1" dirty="0" err="1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Липовского</a:t>
            </a: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МО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РОО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dirty="0" smtClean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Спонсоры </a:t>
            </a:r>
            <a:endParaRPr lang="ru-RU" sz="2400" dirty="0">
              <a:solidFill>
                <a:schemeClr val="accent3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2193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610854"/>
          </a:xfrm>
        </p:spPr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Стратегии </a:t>
            </a: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развития учреждения 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576521" y="1916832"/>
            <a:ext cx="79447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повышения ответственности родителей за благополучное полноценное развитие и воспитание детей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20744" y="2780928"/>
            <a:ext cx="794471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осознанием родителями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самооценки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дошкольного детства как фундамента для всей последующей жизни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35196" y="3717032"/>
            <a:ext cx="762455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поиск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эффективных методов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решению проблем в развитии детей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80966" y="4293096"/>
            <a:ext cx="82089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интерес родителей в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проектировании деятельности образовательного учреждения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39554" y="4869160"/>
            <a:ext cx="8250324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включение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родителей 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воспитательно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-образовательный процесс как равноправных и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равноответственных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партнеров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39554" y="5835827"/>
            <a:ext cx="5200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Привлечение родителей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органы самоуправлен</a:t>
            </a:r>
            <a:r>
              <a:rPr lang="ru-RU" dirty="0"/>
              <a:t>ия</a:t>
            </a:r>
          </a:p>
        </p:txBody>
      </p:sp>
    </p:spTree>
    <p:extLst>
      <p:ext uri="{BB962C8B-B14F-4D97-AF65-F5344CB8AC3E}">
        <p14:creationId xmlns:p14="http://schemas.microsoft.com/office/powerpoint/2010/main" val="4130403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Связь с родительским комитетом</a:t>
            </a: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1628800"/>
            <a:ext cx="734481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Детский сад работает в тесном контакте с родительским комитетом, задачами которого являются:</a:t>
            </a:r>
          </a:p>
          <a:p>
            <a:pPr fontAlgn="base">
              <a:lnSpc>
                <a:spcPct val="150000"/>
              </a:lnSpc>
            </a:pPr>
            <a:r>
              <a:rPr lang="ru-RU" dirty="0">
                <a:solidFill>
                  <a:schemeClr val="tx2">
                    <a:lumMod val="50000"/>
                  </a:schemeClr>
                </a:solidFill>
              </a:rPr>
              <a:t>· 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 Изучение социума;</a:t>
            </a:r>
          </a:p>
          <a:p>
            <a:pPr fontAlgn="base">
              <a:lnSpc>
                <a:spcPct val="150000"/>
              </a:lnSpc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·  Выявление неблагополучных семей;</a:t>
            </a:r>
          </a:p>
          <a:p>
            <a:pPr fontAlgn="base">
              <a:lnSpc>
                <a:spcPct val="150000"/>
              </a:lnSpc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·  Посещение семей на дому;</a:t>
            </a:r>
          </a:p>
          <a:p>
            <a:pPr fontAlgn="base">
              <a:lnSpc>
                <a:spcPct val="150000"/>
              </a:lnSpc>
            </a:pP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·  Индивидуальные беседы с родителями по необходимости.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8145" y="4335098"/>
            <a:ext cx="3226263" cy="227944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4374113"/>
            <a:ext cx="3197951" cy="2191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799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229600" cy="1417638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сотрудничества педагогов и родителей: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70721" y="2420888"/>
            <a:ext cx="828092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/>
              <a:t>·</a:t>
            </a:r>
            <a:r>
              <a:rPr lang="ru-RU" dirty="0"/>
              <a:t>  Организация системного обучения родителей воспитанию детей и навыкам жизни в семье,</a:t>
            </a:r>
          </a:p>
          <a:p>
            <a:pPr fontAlgn="base"/>
            <a:r>
              <a:rPr lang="ru-RU" dirty="0"/>
              <a:t>·  Сочетание спонтанных, неформальных и организованных официальных консультаций,</a:t>
            </a:r>
          </a:p>
          <a:p>
            <a:pPr fontAlgn="base"/>
            <a:r>
              <a:rPr lang="ru-RU" dirty="0"/>
              <a:t>·  Разработка инструктажей и рекомендаций по вопросам воспитания детей через оформление специальных стендов для родителей,</a:t>
            </a:r>
          </a:p>
          <a:p>
            <a:pPr fontAlgn="base"/>
            <a:r>
              <a:rPr lang="ru-RU" dirty="0"/>
              <a:t>·  Оказание педагогической помощи, поддержки родителям через разнообразные формы и методы воздействия,</a:t>
            </a:r>
          </a:p>
          <a:p>
            <a:pPr fontAlgn="base"/>
            <a:r>
              <a:rPr lang="ru-RU" dirty="0"/>
              <a:t>·  Накопление знаний и навыков по выполнению родительских функций по воспитанию детей,</a:t>
            </a:r>
          </a:p>
          <a:p>
            <a:pPr fontAlgn="base"/>
            <a:r>
              <a:rPr lang="ru-RU" dirty="0"/>
              <a:t>·  Развитие умения правильного поведения в определенных ситуациях с пользой для всей семьи,</a:t>
            </a:r>
          </a:p>
          <a:p>
            <a:pPr fontAlgn="base"/>
            <a:r>
              <a:rPr lang="ru-RU" dirty="0"/>
              <a:t>·  Эмоциональная поддержка родителей, обмен опытом в воспитании детей.</a:t>
            </a:r>
          </a:p>
        </p:txBody>
      </p:sp>
    </p:spTree>
    <p:extLst>
      <p:ext uri="{BB962C8B-B14F-4D97-AF65-F5344CB8AC3E}">
        <p14:creationId xmlns:p14="http://schemas.microsoft.com/office/powerpoint/2010/main" val="2100631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Условие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успешности социального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партнерства 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37390" y="2166071"/>
            <a:ext cx="45284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отчетность, подведение итогов, поощрение.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11560" y="1697600"/>
            <a:ext cx="7056784" cy="6771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Информирование родителей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 результатах 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деятельности:</a:t>
            </a:r>
          </a:p>
          <a:p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85499" y="2708920"/>
            <a:ext cx="741682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Работе </a:t>
            </a:r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 социальной защите поддержке семьи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637390" y="3212976"/>
            <a:ext cx="5967058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обследования материально – бытовых условий семьи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637390" y="3671491"/>
            <a:ext cx="5246978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оформление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документов на льготы за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содержание ребенка 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ДОУ,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предоставление компенсации по родительской плате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32202" y="5048309"/>
            <a:ext cx="751220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Вовлечение родителей в единое образовательное пространство «Детский сад – семья»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637390" y="5703314"/>
            <a:ext cx="582304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родительские собрания,  дни открытых дверей</a:t>
            </a:r>
          </a:p>
        </p:txBody>
      </p:sp>
    </p:spTree>
    <p:extLst>
      <p:ext uri="{BB962C8B-B14F-4D97-AF65-F5344CB8AC3E}">
        <p14:creationId xmlns:p14="http://schemas.microsoft.com/office/powerpoint/2010/main" val="2549890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426170"/>
          </a:xfrm>
        </p:spPr>
        <p:txBody>
          <a:bodyPr>
            <a:noAutofit/>
          </a:bodyPr>
          <a:lstStyle/>
          <a:p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Участие родителей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досуговых 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мероприятиях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1545797" y="1700808"/>
            <a:ext cx="730881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праздниках</a:t>
            </a: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  выставках</a:t>
            </a:r>
          </a:p>
          <a:p>
            <a:pPr marL="342900" indent="-342900" fontAlgn="base">
              <a:buFontTx/>
              <a:buChar char="-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оказывают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помощь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благоустройстве детского сада 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ремонт, обновление развивающей среды).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824" y="3573016"/>
            <a:ext cx="3883252" cy="2661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44796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56297"/>
            <a:ext cx="8445624" cy="1575048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b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3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МБОУ «ООШ с. Большая Гусиха»</a:t>
            </a:r>
            <a:endParaRPr lang="ru-RU" sz="36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04025" y="2051556"/>
            <a:ext cx="2395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преемственных связей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770180" y="2536665"/>
            <a:ext cx="20283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экскурсии в школу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3115292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>
                <a:solidFill>
                  <a:schemeClr val="accent3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Совместное участие первоклассников и детей подготовительной группы в праздниках и развлечениях, играх и эстафетах 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8104" y="2091164"/>
            <a:ext cx="2731008" cy="2048256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06" y="4453128"/>
            <a:ext cx="2731008" cy="204825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4453128"/>
            <a:ext cx="2731008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8282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404664"/>
            <a:ext cx="8229600" cy="18722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Организационно-содержательные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аспекты взаимодействия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детского </a:t>
            </a:r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сада со школой и семьёй:</a:t>
            </a:r>
            <a:b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683568" y="2420888"/>
            <a:ext cx="81369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педагогические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советы, методические объединения, семинары,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2" tooltip="Круглые столы"/>
              </a:rPr>
              <a:t>круглые столы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 педагогов ДОУ,</a:t>
            </a:r>
          </a:p>
          <a:p>
            <a:pPr fontAlgn="base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совместное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со школой комплектование 1-х классов из выпускников МБДОУ и проведение диагностики по определению готовности детей к школе;</a:t>
            </a:r>
          </a:p>
          <a:p>
            <a:pPr fontAlgn="base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встречи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родителей с будущими учителями;</a:t>
            </a:r>
          </a:p>
          <a:p>
            <a:pPr fontAlgn="base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анкетирование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интервьюирование родителей с целью изучения самочувствия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семьи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преддверии школьной жизни ребёнка и период адаптации к школе;</a:t>
            </a:r>
          </a:p>
          <a:p>
            <a:pPr fontAlgn="base">
              <a:lnSpc>
                <a:spcPct val="150000"/>
              </a:lnSpc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- игровые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тренинги и практикумы для родителей детей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предшкольного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возраста.</a:t>
            </a:r>
          </a:p>
        </p:txBody>
      </p:sp>
    </p:spTree>
    <p:extLst>
      <p:ext uri="{BB962C8B-B14F-4D97-AF65-F5344CB8AC3E}">
        <p14:creationId xmlns:p14="http://schemas.microsoft.com/office/powerpoint/2010/main" val="1949038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Взаимодействие с районным отделом образования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594180" y="1916832"/>
            <a:ext cx="772223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Прохождение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аттестации, лицензирования и аккредитации;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квалификации </a:t>
            </a:r>
            <a:r>
              <a:rPr lang="ru-RU" u="sng" dirty="0">
                <a:latin typeface="Times New Roman" pitchFamily="18" charset="0"/>
                <a:cs typeface="Times New Roman" pitchFamily="18" charset="0"/>
                <a:hlinkClick r:id="rId2" tooltip="Кадры в педагогике"/>
              </a:rPr>
              <a:t>педагогических кадров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 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Получение нормативно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правовой документации;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в совещаниях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семинарах, конференциях, круглых столах;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обмен опытом работы.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683568" y="3440578"/>
            <a:ext cx="7488832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РОО обеспечивает финансирование,  методическое руководство работой ДОУ, организует участие ДОУ в методической работе с детскими садами района, оказывает методическую помощь, контроль за исполнением работы, обобщает и распространяет передовой педагогический опыт.</a:t>
            </a:r>
          </a:p>
        </p:txBody>
      </p:sp>
    </p:spTree>
    <p:extLst>
      <p:ext uri="{BB962C8B-B14F-4D97-AF65-F5344CB8AC3E}">
        <p14:creationId xmlns:p14="http://schemas.microsoft.com/office/powerpoint/2010/main" val="230986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b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sz="4900" b="1" dirty="0" err="1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ФАПом</a:t>
            </a:r>
            <a:r>
              <a:rPr lang="ru-RU" sz="49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с. Большая </a:t>
            </a:r>
            <a:r>
              <a:rPr lang="ru-RU" sz="49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Гусиха</a:t>
            </a: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27615" y="1988840"/>
            <a:ext cx="4572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Контроль физической нагрузки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на занятиях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2708920"/>
            <a:ext cx="307026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Ведение журналов здоровья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4149080"/>
            <a:ext cx="2731008" cy="2048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4146867"/>
            <a:ext cx="2731008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59593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сельским домом культуры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06469" y="4256129"/>
            <a:ext cx="4243443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>
                <a:latin typeface="Times New Roman" pitchFamily="18" charset="0"/>
                <a:cs typeface="Times New Roman" pitchFamily="18" charset="0"/>
              </a:rPr>
              <a:t>Педагоги детского сада принимают активное участие в подготовке и проведении игровых праздничных программ «Праздник русской березки», «Проводы русской зимы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46783" y="1696106"/>
            <a:ext cx="4464496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Совместные развлечения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кукольные спектакли,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участие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 проведении новогодних утренников и игровых программ для  детей  детского сада и их родителей. 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1812792"/>
            <a:ext cx="2731008" cy="2048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3861048"/>
            <a:ext cx="2731008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70747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сельским домом культуры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87624" y="2206605"/>
            <a:ext cx="7152807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Дошкольники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выступают на сцене Дома культуры с музыкальными номерами в праздничных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концертах.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501008"/>
            <a:ext cx="2731008" cy="204825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573016"/>
            <a:ext cx="2731008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1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Сотрудничество </a:t>
            </a:r>
            <a:b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сельской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библиотекой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971600" y="1700808"/>
            <a:ext cx="6840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с целью духовного, творческого и познавательного развития детей, возрождения традиций семейного чтения в различных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формах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 беседа-диалог, литературная игра, обзор периодики для малышей, час истории. 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80928"/>
            <a:ext cx="2731008" cy="20482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098074"/>
            <a:ext cx="2731008" cy="2048256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4195484"/>
            <a:ext cx="2731008" cy="2048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688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Взаимодействие </a:t>
            </a:r>
            <a: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государственными структурами</a:t>
            </a:r>
            <a:endParaRPr lang="ru-RU" dirty="0">
              <a:ln>
                <a:solidFill>
                  <a:schemeClr val="tx1"/>
                </a:solidFill>
              </a:ln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896036" y="2101050"/>
            <a:ext cx="67687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Решении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административно - хозяйственных проблем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75310" y="2852936"/>
            <a:ext cx="369669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Укреплять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 совершенствовать материально-техническую базу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99592" y="3604374"/>
            <a:ext cx="338082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Благоустраивать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помещения и территорию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899592" y="4437111"/>
            <a:ext cx="388843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Привлечению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внебюджетных средств на развитие 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учреждения через спонсорство 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896036" y="5586035"/>
            <a:ext cx="35853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Повышение престижа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учреждения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0032" y="2637583"/>
            <a:ext cx="3439882" cy="25799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443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640960" cy="1143000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Обладание детьми социальными </a:t>
            </a:r>
            <a:r>
              <a:rPr lang="ru-RU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умениями и </a:t>
            </a:r>
            <a:r>
              <a:rPr lang="ru-RU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навыками:</a:t>
            </a:r>
            <a:endParaRPr lang="ru-RU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1953598"/>
            <a:ext cx="668055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Умение устанавливать </a:t>
            </a:r>
            <a:r>
              <a:rPr lang="ru-RU" dirty="0"/>
              <a:t>и поддерживать контакты с социумом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257147" y="2420888"/>
            <a:ext cx="2587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 действовать </a:t>
            </a:r>
            <a:r>
              <a:rPr lang="ru-RU" dirty="0"/>
              <a:t>в команде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619672" y="2824748"/>
            <a:ext cx="624476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правильно </a:t>
            </a:r>
            <a:r>
              <a:rPr lang="ru-RU" dirty="0"/>
              <a:t>строить отношения с другими людьми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051720" y="3223043"/>
            <a:ext cx="64087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- проявлять </a:t>
            </a:r>
            <a:r>
              <a:rPr lang="ru-RU" dirty="0"/>
              <a:t>уважение к своим сверстникам и взрослым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699792" y="3592375"/>
            <a:ext cx="39142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- разрешать </a:t>
            </a:r>
            <a:r>
              <a:rPr lang="ru-RU" dirty="0"/>
              <a:t>возникающие конфликты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4173" y="4170162"/>
            <a:ext cx="3672408" cy="2442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570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00808"/>
            <a:ext cx="8229600" cy="2583160"/>
          </a:xfrm>
        </p:spPr>
        <p:txBody>
          <a:bodyPr>
            <a:normAutofit fontScale="90000"/>
          </a:bodyPr>
          <a:lstStyle/>
          <a:p>
            <a:r>
              <a:rPr lang="ru-RU" sz="49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Детство</a:t>
            </a:r>
            <a:r>
              <a:rPr lang="ru-RU" dirty="0">
                <a:solidFill>
                  <a:srgbClr val="C00000"/>
                </a:solidFill>
              </a:rPr>
              <a:t> </a:t>
            </a:r>
            <a:r>
              <a:rPr lang="ru-RU" dirty="0"/>
              <a:t>– </a:t>
            </a:r>
            <a:r>
              <a:rPr lang="ru-RU" b="1" dirty="0">
                <a:solidFill>
                  <a:schemeClr val="tx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период жизни, когда происходит развитие личности, становление человека как полноценного члена общества</a:t>
            </a:r>
            <a:r>
              <a:rPr lang="ru-RU" dirty="0"/>
              <a:t>. </a:t>
            </a:r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4497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199</TotalTime>
  <Words>600</Words>
  <Application>Microsoft Office PowerPoint</Application>
  <PresentationFormat>Экран (4:3)</PresentationFormat>
  <Paragraphs>107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Актуальные направления развития системы образования саратовской области:  задачи на 2014-2015 учебный год»</vt:lpstr>
      <vt:lpstr>Социальное партнерство - это инструмент, с помощью которого, представители различных субъектов, имеющих специфические интересы, организуют совместную деятельность</vt:lpstr>
      <vt:lpstr>Один из важнейших путей повышения качества дошкольного образования</vt:lpstr>
      <vt:lpstr>Пути повышения качества дошкольного образования: </vt:lpstr>
      <vt:lpstr>Принципы взаимодействия</vt:lpstr>
      <vt:lpstr>Предметом взаимодействия и сотрудничества является ребенок</vt:lpstr>
      <vt:lpstr> Социальными партнерами в воспитании и развитии детей стали: </vt:lpstr>
      <vt:lpstr>Стратегии развития учреждения  </vt:lpstr>
      <vt:lpstr>Связь с родительским комитетом</vt:lpstr>
      <vt:lpstr>Система сотрудничества педагогов и родителей: </vt:lpstr>
      <vt:lpstr>Условие успешности социального партнерства </vt:lpstr>
      <vt:lpstr>Участие родителей в  досуговых мероприятиях</vt:lpstr>
      <vt:lpstr>Сотрудничество  с МБОУ «ООШ с. Большая Гусиха»</vt:lpstr>
      <vt:lpstr> Организационно-содержательные аспекты взаимодействия  детского сада со школой и семьёй: </vt:lpstr>
      <vt:lpstr>Взаимодействие с районным отделом образования</vt:lpstr>
      <vt:lpstr>Сотрудничество  с ФАПом с. Большая Гусиха</vt:lpstr>
      <vt:lpstr>Сотрудничество  с сельским домом культуры</vt:lpstr>
      <vt:lpstr>Сотрудничество  с сельским домом культуры</vt:lpstr>
      <vt:lpstr>Сотрудничество  с сельской библиотекой</vt:lpstr>
      <vt:lpstr>Взаимодействие  с государственными структурами</vt:lpstr>
      <vt:lpstr>Обладание детьми социальными умениями и навыками:</vt:lpstr>
      <vt:lpstr>Детство – период жизни, когда происходит развитие личности, становление человека как полноценного члена общества. 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Актуальные направления развития системы образования саратовской области: задачи на 2014-2015 учебный год»</dc:title>
  <dc:creator>Sergey</dc:creator>
  <cp:lastModifiedBy>Ivanova</cp:lastModifiedBy>
  <cp:revision>22</cp:revision>
  <dcterms:created xsi:type="dcterms:W3CDTF">2015-08-14T11:12:17Z</dcterms:created>
  <dcterms:modified xsi:type="dcterms:W3CDTF">2016-03-03T19:36:53Z</dcterms:modified>
</cp:coreProperties>
</file>